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4" r:id="rId2"/>
    <p:sldId id="364" r:id="rId3"/>
    <p:sldId id="395" r:id="rId4"/>
    <p:sldId id="392" r:id="rId5"/>
    <p:sldId id="393" r:id="rId6"/>
    <p:sldId id="394" r:id="rId7"/>
    <p:sldId id="299" r:id="rId8"/>
    <p:sldId id="322" r:id="rId9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7459" autoAdjust="0"/>
  </p:normalViewPr>
  <p:slideViewPr>
    <p:cSldViewPr>
      <p:cViewPr>
        <p:scale>
          <a:sx n="125" d="100"/>
          <a:sy n="125" d="100"/>
        </p:scale>
        <p:origin x="738" y="4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1х1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851920" y="1995686"/>
            <a:ext cx="4824536" cy="1800200"/>
          </a:xfrm>
        </p:spPr>
        <p:txBody>
          <a:bodyPr/>
          <a:lstStyle/>
          <a:p>
            <a:pPr algn="ctr"/>
            <a:r>
              <a:rPr lang="ru-RU" sz="1600" b="0" dirty="0" smtClean="0"/>
              <a:t>О деятельности </a:t>
            </a:r>
            <a:r>
              <a:rPr lang="ru-RU" sz="1600" b="0" dirty="0" smtClean="0"/>
              <a:t>Иркутского регионального Молодежного отделения                             Российского </a:t>
            </a:r>
            <a:r>
              <a:rPr lang="ru-RU" sz="1600" b="0" dirty="0"/>
              <a:t>Общества </a:t>
            </a:r>
            <a:r>
              <a:rPr lang="ru-RU" sz="1600" b="0" dirty="0" smtClean="0"/>
              <a:t>Политологов в Байкальском государственном университете </a:t>
            </a:r>
            <a:r>
              <a:rPr lang="ru-RU" sz="1600" b="0" dirty="0"/>
              <a:t>(ИРО МолРОП) </a:t>
            </a:r>
          </a:p>
          <a:p>
            <a:r>
              <a:rPr lang="ru-RU" sz="1800" dirty="0" smtClean="0"/>
              <a:t> </a:t>
            </a:r>
          </a:p>
          <a:p>
            <a:r>
              <a:rPr lang="ru-RU" sz="1800" b="0" dirty="0" smtClean="0"/>
              <a:t/>
            </a:r>
            <a:br>
              <a:rPr lang="ru-RU" sz="1800" b="0" dirty="0" smtClean="0"/>
            </a:br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6551712" y="3579862"/>
            <a:ext cx="2592288" cy="1224136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старший преподаватель </a:t>
            </a:r>
          </a:p>
          <a:p>
            <a:pPr algn="r"/>
            <a:r>
              <a:rPr lang="ru-RU" dirty="0" smtClean="0"/>
              <a:t>Ерицян Инга Нелсиковна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179512" y="3579862"/>
            <a:ext cx="8424936" cy="1296144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Иркутское региональное </a:t>
            </a:r>
            <a:r>
              <a:rPr lang="ru-RU" dirty="0" smtClean="0">
                <a:solidFill>
                  <a:srgbClr val="0070C0"/>
                </a:solidFill>
              </a:rPr>
              <a:t>отделение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Молодежного отделения Российского общества политологов является структурным </a:t>
            </a:r>
            <a:r>
              <a:rPr lang="ru-RU" dirty="0" smtClean="0">
                <a:solidFill>
                  <a:srgbClr val="0070C0"/>
                </a:solidFill>
              </a:rPr>
              <a:t>подразделением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Молодежного отделения Российского общества политологов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49" name="officeArt object" descr="лого РО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/>
          <a:stretch>
            <a:fillRect/>
          </a:stretch>
        </p:blipFill>
        <p:spPr bwMode="auto">
          <a:xfrm>
            <a:off x="1115616" y="2615396"/>
            <a:ext cx="25590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50" name="Picture 2" descr="MolROP_2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19" y="2611051"/>
            <a:ext cx="3340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08509" y="168250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8509" y="213970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83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3851920" y="1995686"/>
            <a:ext cx="4608512" cy="1367284"/>
          </a:xfrm>
        </p:spPr>
        <p:txBody>
          <a:bodyPr anchor="ctr"/>
          <a:lstStyle/>
          <a:p>
            <a:pPr algn="ctr"/>
            <a:r>
              <a:rPr lang="ru-RU" sz="1800" dirty="0" smtClean="0"/>
              <a:t>Цель –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популяризация МолРОП, политической науки в целом, привлечение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студентов                                     к </a:t>
            </a:r>
            <a:r>
              <a:rPr lang="ru-RU" sz="18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проблемам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политологии</a:t>
            </a:r>
            <a:endParaRPr lang="ru-RU" dirty="0"/>
          </a:p>
        </p:txBody>
      </p:sp>
      <p:pic>
        <p:nvPicPr>
          <p:cNvPr id="2050" name="Picture 2" descr="MolROP_2-0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502"/>
            <a:ext cx="3340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08509" y="168250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8509" y="213970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2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Студент PNG прозрачный - PNG 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3706"/>
            <a:ext cx="3533403" cy="475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1295636" y="1131590"/>
            <a:ext cx="3456384" cy="360040"/>
          </a:xfrm>
        </p:spPr>
        <p:txBody>
          <a:bodyPr/>
          <a:lstStyle/>
          <a:p>
            <a:r>
              <a:rPr lang="ru-RU" sz="3600" dirty="0" smtClean="0"/>
              <a:t>Задачи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382952" y="1779662"/>
            <a:ext cx="3684992" cy="2880320"/>
          </a:xfrm>
        </p:spPr>
        <p:txBody>
          <a:bodyPr/>
          <a:lstStyle/>
          <a:p>
            <a:pPr indent="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bg1"/>
                </a:solidFill>
              </a:rPr>
              <a:t> развитие </a:t>
            </a:r>
            <a:r>
              <a:rPr lang="ru-RU" sz="1400" dirty="0">
                <a:solidFill>
                  <a:schemeClr val="bg1"/>
                </a:solidFill>
              </a:rPr>
              <a:t>и популяризация МолРОП и его деятельности в регионе, а также политической науки в </a:t>
            </a:r>
            <a:r>
              <a:rPr lang="ru-RU" sz="1400" dirty="0" smtClean="0">
                <a:solidFill>
                  <a:schemeClr val="bg1"/>
                </a:solidFill>
              </a:rPr>
              <a:t>целом</a:t>
            </a:r>
          </a:p>
          <a:p>
            <a:pPr indent="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bg1"/>
                </a:solidFill>
              </a:rPr>
              <a:t> привлечение </a:t>
            </a:r>
            <a:r>
              <a:rPr lang="ru-RU" sz="1400" dirty="0">
                <a:solidFill>
                  <a:schemeClr val="bg1"/>
                </a:solidFill>
              </a:rPr>
              <a:t>новых членов в структуру МолРОП и содействие их профессиональной реализации</a:t>
            </a:r>
          </a:p>
          <a:p>
            <a:pPr indent="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bg1"/>
                </a:solidFill>
              </a:rPr>
              <a:t> развитие молодёжного экспертного сообщества</a:t>
            </a:r>
          </a:p>
          <a:p>
            <a:pPr indent="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bg1"/>
                </a:solidFill>
              </a:rPr>
              <a:t>объединение молодых политологов</a:t>
            </a:r>
          </a:p>
          <a:p>
            <a:pPr indent="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bg1"/>
                </a:solidFill>
              </a:rPr>
              <a:t>повышение качества профессиональной подготовки в регионе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0" t="8791" r="7919" b="7699"/>
          <a:stretch/>
        </p:blipFill>
        <p:spPr>
          <a:xfrm>
            <a:off x="4283968" y="15466"/>
            <a:ext cx="1368152" cy="1368152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30606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5496" y="2283718"/>
            <a:ext cx="4032448" cy="2664296"/>
          </a:xfrm>
        </p:spPr>
        <p:txBody>
          <a:bodyPr/>
          <a:lstStyle/>
          <a:p>
            <a:r>
              <a:rPr lang="ru-RU" dirty="0" smtClean="0"/>
              <a:t>старший преподаватель</a:t>
            </a:r>
          </a:p>
          <a:p>
            <a:r>
              <a:rPr lang="ru-RU" dirty="0" smtClean="0"/>
              <a:t> </a:t>
            </a:r>
            <a:r>
              <a:rPr lang="ru-RU" dirty="0"/>
              <a:t>кафедры международных отношений и таможенного дела </a:t>
            </a:r>
            <a:endParaRPr lang="ru-RU" dirty="0" smtClean="0"/>
          </a:p>
          <a:p>
            <a:r>
              <a:rPr lang="ru-RU" dirty="0" smtClean="0"/>
              <a:t>Ерицян </a:t>
            </a:r>
            <a:r>
              <a:rPr lang="ru-RU" dirty="0"/>
              <a:t>Инга </a:t>
            </a:r>
            <a:r>
              <a:rPr lang="ru-RU" dirty="0" smtClean="0"/>
              <a:t>Нелсиковна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771800" y="617105"/>
            <a:ext cx="3456384" cy="720080"/>
          </a:xfrm>
        </p:spPr>
        <p:txBody>
          <a:bodyPr/>
          <a:lstStyle/>
          <a:p>
            <a:pPr algn="l"/>
            <a:r>
              <a:rPr lang="ru-RU" dirty="0" smtClean="0"/>
              <a:t>Руководитель-наставник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45" y="1432125"/>
            <a:ext cx="2664296" cy="36900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658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5695279" y="51470"/>
            <a:ext cx="3456384" cy="360040"/>
          </a:xfrm>
        </p:spPr>
        <p:txBody>
          <a:bodyPr/>
          <a:lstStyle/>
          <a:p>
            <a:r>
              <a:rPr lang="ru-RU" dirty="0" smtClean="0"/>
              <a:t>Результаты работы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5"/>
          </p:nvPr>
        </p:nvSpPr>
        <p:spPr>
          <a:xfrm>
            <a:off x="5292080" y="1779562"/>
            <a:ext cx="3456384" cy="2664296"/>
          </a:xfrm>
        </p:spPr>
        <p:txBody>
          <a:bodyPr/>
          <a:lstStyle/>
          <a:p>
            <a:pPr algn="ctr"/>
            <a:r>
              <a:rPr lang="ru-RU" b="1" dirty="0"/>
              <a:t>Иркутское региональное Молодежное отделение Российского Общества Политологов в Байкальском государственном университете (ИРО МолРОП) </a:t>
            </a:r>
            <a:r>
              <a:rPr lang="ru-RU" b="1" dirty="0" smtClean="0"/>
              <a:t>                           создано </a:t>
            </a:r>
            <a:r>
              <a:rPr lang="ru-RU" b="1" dirty="0"/>
              <a:t>07 декабря 2023 г.</a:t>
            </a: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7"/>
          </p:nvPr>
        </p:nvSpPr>
        <p:spPr>
          <a:xfrm>
            <a:off x="0" y="1131590"/>
            <a:ext cx="4753439" cy="1454561"/>
          </a:xfrm>
        </p:spPr>
        <p:txBody>
          <a:bodyPr/>
          <a:lstStyle/>
          <a:p>
            <a:pPr indent="0" algn="just"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ru-RU" sz="1400" dirty="0"/>
              <a:t>организация и проведение учредительного собрания в БГУ. </a:t>
            </a:r>
            <a:r>
              <a:rPr lang="ru-RU" sz="1400" dirty="0" smtClean="0"/>
              <a:t>В </a:t>
            </a:r>
            <a:r>
              <a:rPr lang="ru-RU" sz="1400" dirty="0"/>
              <a:t>рамках первого заседания были избраны руководители отделения и внутренних структурных </a:t>
            </a:r>
            <a:r>
              <a:rPr lang="ru-RU" sz="1400" dirty="0" smtClean="0"/>
              <a:t>отделов</a:t>
            </a:r>
          </a:p>
          <a:p>
            <a:pPr indent="0" algn="just">
              <a:tabLst>
                <a:tab pos="0" algn="l"/>
              </a:tabLst>
            </a:pPr>
            <a:endParaRPr lang="ru-RU" sz="1400" dirty="0"/>
          </a:p>
          <a:p>
            <a:pPr indent="0" algn="just"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ru-RU" sz="1400" dirty="0"/>
              <a:t>подготовка </a:t>
            </a:r>
            <a:r>
              <a:rPr lang="ru-RU" sz="1400" dirty="0"/>
              <a:t>аналитических обзоров для телеграмм канала «Молодые политологи Иркутска | МПИ» @</a:t>
            </a:r>
            <a:r>
              <a:rPr lang="ru-RU" sz="1400" dirty="0" err="1" smtClean="0"/>
              <a:t>irk_molrop</a:t>
            </a:r>
            <a:endParaRPr lang="ru-RU" sz="1400" dirty="0" smtClean="0"/>
          </a:p>
          <a:p>
            <a:pPr indent="0" algn="just">
              <a:buFont typeface="Wingdings" panose="05000000000000000000" pitchFamily="2" charset="2"/>
              <a:buChar char="v"/>
              <a:tabLst>
                <a:tab pos="0" algn="l"/>
              </a:tabLst>
            </a:pPr>
            <a:endParaRPr lang="ru-RU" sz="1400" dirty="0"/>
          </a:p>
          <a:p>
            <a:pPr indent="0" algn="just"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ru-RU" sz="1400" dirty="0"/>
              <a:t>участие в организации </a:t>
            </a:r>
            <a:r>
              <a:rPr lang="ru-RU" sz="1400" dirty="0" smtClean="0"/>
              <a:t>в </a:t>
            </a:r>
            <a:r>
              <a:rPr lang="ru-RU" sz="1400" dirty="0"/>
              <a:t>организации и проведении </a:t>
            </a:r>
            <a:r>
              <a:rPr lang="ru-RU" sz="1400" dirty="0" smtClean="0"/>
              <a:t>первой интерактивной </a:t>
            </a:r>
            <a:r>
              <a:rPr lang="ru-RU" sz="1400" dirty="0"/>
              <a:t>игры «Ассамблея народов постсоветского пространства</a:t>
            </a:r>
            <a:r>
              <a:rPr lang="ru-RU" sz="1400" dirty="0" smtClean="0"/>
              <a:t>» среди студентов ВУЗов г. Иркутск</a:t>
            </a:r>
            <a:endParaRPr lang="ru-RU" sz="1400" dirty="0"/>
          </a:p>
          <a:p>
            <a:pPr indent="0" algn="just">
              <a:buFont typeface="Wingdings" panose="05000000000000000000" pitchFamily="2" charset="2"/>
              <a:buChar char="v"/>
              <a:tabLst>
                <a:tab pos="0" algn="l"/>
              </a:tabLst>
            </a:pPr>
            <a:endParaRPr lang="ru-RU" sz="1400" dirty="0">
              <a:solidFill>
                <a:srgbClr val="0070C0"/>
              </a:solidFill>
            </a:endParaRPr>
          </a:p>
          <a:p>
            <a:pPr indent="0"/>
            <a:endParaRPr lang="ru-RU" sz="1000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15" name="Picture 2" descr="MolROP_2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55716"/>
            <a:ext cx="3340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9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3638"/>
            <a:ext cx="4820334" cy="2016224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5220072" y="1275606"/>
            <a:ext cx="3456384" cy="2664296"/>
          </a:xfrm>
        </p:spPr>
        <p:txBody>
          <a:bodyPr/>
          <a:lstStyle/>
          <a:p>
            <a:pPr algn="ctr"/>
            <a:r>
              <a:rPr lang="ru-RU" dirty="0" smtClean="0"/>
              <a:t>Перспективные направления работы до 2025 года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5076056" y="1851670"/>
            <a:ext cx="3744416" cy="2808312"/>
          </a:xfrm>
        </p:spPr>
        <p:txBody>
          <a:bodyPr/>
          <a:lstStyle/>
          <a:p>
            <a:pPr algn="just"/>
            <a:r>
              <a:rPr lang="ru-RU" sz="1000" dirty="0">
                <a:solidFill>
                  <a:schemeClr val="bg1">
                    <a:lumMod val="95000"/>
                  </a:schemeClr>
                </a:solidFill>
              </a:rPr>
              <a:t>1. </a:t>
            </a:r>
            <a:r>
              <a:rPr lang="ru-RU" sz="1000" dirty="0" smtClean="0">
                <a:solidFill>
                  <a:schemeClr val="bg1">
                    <a:lumMod val="95000"/>
                  </a:schemeClr>
                </a:solidFill>
              </a:rPr>
              <a:t>Подачи заявки на грантовые конкурсы Росмолодёжь</a:t>
            </a:r>
          </a:p>
          <a:p>
            <a:pPr algn="just"/>
            <a:r>
              <a:rPr lang="ru-RU" sz="1000" dirty="0" smtClean="0">
                <a:solidFill>
                  <a:schemeClr val="bg1">
                    <a:lumMod val="95000"/>
                  </a:schemeClr>
                </a:solidFill>
              </a:rPr>
              <a:t>2. Участие в организации и проведении интерактивной игры «Ассамблея народов постсоветского пространства»</a:t>
            </a:r>
          </a:p>
          <a:p>
            <a:pPr algn="just"/>
            <a:r>
              <a:rPr lang="ru-RU" sz="1000" dirty="0" smtClean="0">
                <a:solidFill>
                  <a:schemeClr val="bg1">
                    <a:lumMod val="95000"/>
                  </a:schemeClr>
                </a:solidFill>
              </a:rPr>
              <a:t>3. Участие в 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VI</a:t>
            </a:r>
            <a:r>
              <a:rPr lang="ru-RU" sz="1000" dirty="0" smtClean="0">
                <a:solidFill>
                  <a:schemeClr val="bg1">
                    <a:lumMod val="95000"/>
                  </a:schemeClr>
                </a:solidFill>
              </a:rPr>
              <a:t> Съезде Российского общества политологов</a:t>
            </a:r>
          </a:p>
          <a:p>
            <a:pPr algn="just"/>
            <a:r>
              <a:rPr lang="ru-RU" sz="1000" dirty="0" smtClean="0">
                <a:solidFill>
                  <a:schemeClr val="bg1">
                    <a:lumMod val="95000"/>
                  </a:schemeClr>
                </a:solidFill>
              </a:rPr>
              <a:t>4. Подготовка аналитических обзоров для телеграмм канала «Молодые политологи Иркутска </a:t>
            </a:r>
            <a:r>
              <a:rPr lang="ru-RU" sz="1000" dirty="0">
                <a:solidFill>
                  <a:schemeClr val="bg1">
                    <a:lumMod val="95000"/>
                  </a:schemeClr>
                </a:solidFill>
              </a:rPr>
              <a:t>| МПИ</a:t>
            </a:r>
            <a:r>
              <a:rPr lang="ru-RU" sz="1000" dirty="0" smtClean="0">
                <a:solidFill>
                  <a:schemeClr val="bg1">
                    <a:lumMod val="95000"/>
                  </a:schemeClr>
                </a:solidFill>
              </a:rPr>
              <a:t>» </a:t>
            </a:r>
            <a:r>
              <a:rPr lang="en-US" sz="1000" b="0" dirty="0">
                <a:solidFill>
                  <a:schemeClr val="bg1">
                    <a:lumMod val="95000"/>
                  </a:schemeClr>
                </a:solidFill>
              </a:rPr>
              <a:t>@</a:t>
            </a:r>
            <a:r>
              <a:rPr lang="en-US" sz="1000" b="0" dirty="0" smtClean="0">
                <a:solidFill>
                  <a:schemeClr val="bg1">
                    <a:lumMod val="95000"/>
                  </a:schemeClr>
                </a:solidFill>
              </a:rPr>
              <a:t>irk_molrop</a:t>
            </a:r>
            <a:endParaRPr lang="ru-RU" sz="1000" b="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ru-RU" sz="1000" dirty="0" smtClean="0">
                <a:solidFill>
                  <a:schemeClr val="bg1">
                    <a:lumMod val="95000"/>
                  </a:schemeClr>
                </a:solidFill>
              </a:rPr>
              <a:t>5. Содействие членам МолРОП в участии во Всероссийских научных форумах и конференциях </a:t>
            </a:r>
          </a:p>
          <a:p>
            <a:pPr algn="just"/>
            <a:r>
              <a:rPr lang="ru-RU" sz="1000" dirty="0" smtClean="0">
                <a:solidFill>
                  <a:schemeClr val="bg1">
                    <a:lumMod val="95000"/>
                  </a:schemeClr>
                </a:solidFill>
              </a:rPr>
              <a:t>6. Информирование о проведении Всероссийских форумов, конференций, стажировок и иных научных мероприятий, организаторами которых выступают ВУЗы РФ, научные фонды и федеральные агентства </a:t>
            </a:r>
          </a:p>
          <a:p>
            <a:pPr algn="just"/>
            <a:r>
              <a:rPr lang="ru-RU" sz="1000" dirty="0">
                <a:solidFill>
                  <a:schemeClr val="bg1">
                    <a:lumMod val="95000"/>
                  </a:schemeClr>
                </a:solidFill>
              </a:rPr>
              <a:t>7</a:t>
            </a:r>
            <a:r>
              <a:rPr lang="ru-RU" sz="1000" dirty="0" smtClean="0">
                <a:solidFill>
                  <a:schemeClr val="bg1">
                    <a:lumMod val="95000"/>
                  </a:schemeClr>
                </a:solidFill>
              </a:rPr>
              <a:t>. Популяризация МолРОП среди обучающихся Байкальского государственного университета</a:t>
            </a:r>
            <a:endParaRPr lang="ru-RU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2" descr="MolROP_2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7" y="3558902"/>
            <a:ext cx="3340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10442</TotalTime>
  <Words>206</Words>
  <Application>Microsoft Office PowerPoint</Application>
  <PresentationFormat>Экран (16:9)</PresentationFormat>
  <Paragraphs>36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Учетная запись Майкрософт</cp:lastModifiedBy>
  <cp:revision>432</cp:revision>
  <cp:lastPrinted>2022-06-06T08:49:15Z</cp:lastPrinted>
  <dcterms:created xsi:type="dcterms:W3CDTF">2019-04-08T11:18:29Z</dcterms:created>
  <dcterms:modified xsi:type="dcterms:W3CDTF">2024-02-25T13:25:24Z</dcterms:modified>
</cp:coreProperties>
</file>